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4" r:id="rId5"/>
    <p:sldId id="259" r:id="rId6"/>
    <p:sldId id="260" r:id="rId7"/>
    <p:sldId id="263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42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18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35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59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7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04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74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03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04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3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35280-7E1E-4221-8DA9-3DDCF1CF49A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6E891-65FE-4B65-B52B-C0357290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26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62880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0070C0"/>
                </a:solidFill>
              </a:rPr>
              <a:t>Relevons le défi!</a:t>
            </a:r>
            <a:endParaRPr lang="fr-FR" sz="6000" dirty="0">
              <a:solidFill>
                <a:srgbClr val="0070C0"/>
              </a:solidFill>
            </a:endParaRPr>
          </a:p>
        </p:txBody>
      </p:sp>
      <p:sp>
        <p:nvSpPr>
          <p:cNvPr id="3" name="AutoShape 2" descr="Recyclage : la deuxième vie des coquille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COMBIEN DE COQUILLES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176464" cy="31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7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8 idées de Coquille st jacques | coquille st jacques, coquille, coquille  saint jac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3623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t si on détournait des objets pour faire Un bougeoir 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31" y="2636912"/>
            <a:ext cx="489654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95936" y="4766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Bougeoirs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70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646063" cy="32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3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otophore bois flotté &amp; galets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107504"/>
            <a:ext cx="7562850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rûle encens ( vidéo disponible sur demande ) - Un grand march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98889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6" y="1886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Porte encens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1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quilles St. Jacques décoré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5737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352675"/>
            <a:ext cx="9197976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2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1967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 RENDRE POUR LE 21 FEVRIER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4561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Affichage à l'écran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Maggy</dc:creator>
  <cp:lastModifiedBy>Maggy</cp:lastModifiedBy>
  <cp:revision>6</cp:revision>
  <dcterms:created xsi:type="dcterms:W3CDTF">2021-12-08T12:27:10Z</dcterms:created>
  <dcterms:modified xsi:type="dcterms:W3CDTF">2021-12-12T10:34:07Z</dcterms:modified>
</cp:coreProperties>
</file>